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78" r:id="rId10"/>
    <p:sldId id="272" r:id="rId11"/>
    <p:sldId id="273" r:id="rId12"/>
    <p:sldId id="275" r:id="rId13"/>
    <p:sldId id="276" r:id="rId14"/>
    <p:sldId id="277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37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t Desendere" userId="ac51215ea7026a01" providerId="LiveId" clId="{3A740C0B-29BC-42B3-9BF0-97DCE9A225FD}"/>
    <pc:docChg chg="modSld sldOrd">
      <pc:chgData name="Piet Desendere" userId="ac51215ea7026a01" providerId="LiveId" clId="{3A740C0B-29BC-42B3-9BF0-97DCE9A225FD}" dt="2020-03-18T18:09:15.886" v="11" actId="20577"/>
      <pc:docMkLst>
        <pc:docMk/>
      </pc:docMkLst>
      <pc:sldChg chg="modSp ord">
        <pc:chgData name="Piet Desendere" userId="ac51215ea7026a01" providerId="LiveId" clId="{3A740C0B-29BC-42B3-9BF0-97DCE9A225FD}" dt="2020-03-18T18:08:33.298" v="2" actId="20577"/>
        <pc:sldMkLst>
          <pc:docMk/>
          <pc:sldMk cId="4153934523" sldId="259"/>
        </pc:sldMkLst>
        <pc:spChg chg="mod">
          <ac:chgData name="Piet Desendere" userId="ac51215ea7026a01" providerId="LiveId" clId="{3A740C0B-29BC-42B3-9BF0-97DCE9A225FD}" dt="2020-03-18T18:08:33.298" v="2" actId="20577"/>
          <ac:spMkLst>
            <pc:docMk/>
            <pc:sldMk cId="4153934523" sldId="259"/>
            <ac:spMk id="3" creationId="{00000000-0000-0000-0000-000000000000}"/>
          </ac:spMkLst>
        </pc:spChg>
      </pc:sldChg>
      <pc:sldChg chg="modSp">
        <pc:chgData name="Piet Desendere" userId="ac51215ea7026a01" providerId="LiveId" clId="{3A740C0B-29BC-42B3-9BF0-97DCE9A225FD}" dt="2020-03-18T18:09:15.886" v="11" actId="20577"/>
        <pc:sldMkLst>
          <pc:docMk/>
          <pc:sldMk cId="3722352933" sldId="263"/>
        </pc:sldMkLst>
        <pc:spChg chg="mod">
          <ac:chgData name="Piet Desendere" userId="ac51215ea7026a01" providerId="LiveId" clId="{3A740C0B-29BC-42B3-9BF0-97DCE9A225FD}" dt="2020-03-18T18:09:15.886" v="11" actId="20577"/>
          <ac:spMkLst>
            <pc:docMk/>
            <pc:sldMk cId="3722352933" sldId="263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110F8-D2B3-4B96-B7AE-EF48BD0EB5AB}" type="datetimeFigureOut">
              <a:rPr lang="nl-BE" smtClean="0"/>
              <a:t>22/03/2020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BC1A0-22FA-47A5-91DC-E2B050BDAF7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13879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BC1A0-22FA-47A5-91DC-E2B050BDAF77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4516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8935324-415B-46FD-B935-B60A033858CD}" type="datetimeFigureOut">
              <a:rPr lang="nl-BE" smtClean="0"/>
              <a:t>22/03/2020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1CB-C3A4-47C2-BF24-EC7CB6CDE263}" type="slidenum">
              <a:rPr lang="nl-BE" smtClean="0"/>
              <a:t>‹nr.›</a:t>
            </a:fld>
            <a:endParaRPr lang="nl-B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765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5324-415B-46FD-B935-B60A033858CD}" type="datetimeFigureOut">
              <a:rPr lang="nl-BE" smtClean="0"/>
              <a:t>22/03/2020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1CB-C3A4-47C2-BF24-EC7CB6CDE26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1510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5324-415B-46FD-B935-B60A033858CD}" type="datetimeFigureOut">
              <a:rPr lang="nl-BE" smtClean="0"/>
              <a:t>22/03/2020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1CB-C3A4-47C2-BF24-EC7CB6CDE263}" type="slidenum">
              <a:rPr lang="nl-BE" smtClean="0"/>
              <a:t>‹nr.›</a:t>
            </a:fld>
            <a:endParaRPr lang="nl-BE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05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5324-415B-46FD-B935-B60A033858CD}" type="datetimeFigureOut">
              <a:rPr lang="nl-BE" smtClean="0"/>
              <a:t>22/03/2020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1CB-C3A4-47C2-BF24-EC7CB6CDE26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6046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5324-415B-46FD-B935-B60A033858CD}" type="datetimeFigureOut">
              <a:rPr lang="nl-BE" smtClean="0"/>
              <a:t>22/03/2020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1CB-C3A4-47C2-BF24-EC7CB6CDE263}" type="slidenum">
              <a:rPr lang="nl-BE" smtClean="0"/>
              <a:t>‹nr.›</a:t>
            </a:fld>
            <a:endParaRPr lang="nl-B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190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5324-415B-46FD-B935-B60A033858CD}" type="datetimeFigureOut">
              <a:rPr lang="nl-BE" smtClean="0"/>
              <a:t>22/03/2020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1CB-C3A4-47C2-BF24-EC7CB6CDE26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76925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5324-415B-46FD-B935-B60A033858CD}" type="datetimeFigureOut">
              <a:rPr lang="nl-BE" smtClean="0"/>
              <a:t>22/03/2020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1CB-C3A4-47C2-BF24-EC7CB6CDE26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35234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5324-415B-46FD-B935-B60A033858CD}" type="datetimeFigureOut">
              <a:rPr lang="nl-BE" smtClean="0"/>
              <a:t>22/03/2020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1CB-C3A4-47C2-BF24-EC7CB6CDE26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472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5324-415B-46FD-B935-B60A033858CD}" type="datetimeFigureOut">
              <a:rPr lang="nl-BE" smtClean="0"/>
              <a:t>22/03/2020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1CB-C3A4-47C2-BF24-EC7CB6CDE26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4737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5324-415B-46FD-B935-B60A033858CD}" type="datetimeFigureOut">
              <a:rPr lang="nl-BE" smtClean="0"/>
              <a:t>22/03/2020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1CB-C3A4-47C2-BF24-EC7CB6CDE26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623097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5324-415B-46FD-B935-B60A033858CD}" type="datetimeFigureOut">
              <a:rPr lang="nl-BE" smtClean="0"/>
              <a:t>22/03/2020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1CB-C3A4-47C2-BF24-EC7CB6CDE263}" type="slidenum">
              <a:rPr lang="nl-BE" smtClean="0"/>
              <a:t>‹nr.›</a:t>
            </a:fld>
            <a:endParaRPr lang="nl-B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66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8935324-415B-46FD-B935-B60A033858CD}" type="datetimeFigureOut">
              <a:rPr lang="nl-BE" smtClean="0"/>
              <a:t>22/03/2020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5F3B1CB-C3A4-47C2-BF24-EC7CB6CDE263}" type="slidenum">
              <a:rPr lang="nl-BE" smtClean="0"/>
              <a:t>‹nr.›</a:t>
            </a:fld>
            <a:endParaRPr lang="nl-BE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89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1lb@vbseernegem.be" TargetMode="External"/><Relationship Id="rId2" Type="http://schemas.openxmlformats.org/officeDocument/2006/relationships/hyperlink" Target="mailto:1la@vbseernegem.b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Creatieve uitdagingen!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Bewijs op </a:t>
            </a:r>
            <a:r>
              <a:rPr lang="nl-BE" dirty="0" smtClean="0"/>
              <a:t>foto </a:t>
            </a:r>
            <a:r>
              <a:rPr lang="nl-BE" dirty="0"/>
              <a:t>mag steeds </a:t>
            </a:r>
            <a:r>
              <a:rPr lang="nl-BE" dirty="0" smtClean="0"/>
              <a:t>doorgestuurd </a:t>
            </a:r>
            <a:r>
              <a:rPr lang="nl-BE" dirty="0"/>
              <a:t>worden. </a:t>
            </a:r>
            <a:r>
              <a:rPr lang="nl-BE" dirty="0">
                <a:sym typeface="Wingdings" pitchFamily="2" charset="2"/>
              </a:rPr>
              <a:t></a:t>
            </a:r>
            <a:endParaRPr lang="nl-BE" dirty="0"/>
          </a:p>
        </p:txBody>
      </p:sp>
      <p:pic>
        <p:nvPicPr>
          <p:cNvPr id="1026" name="Picture 2" descr="https://www.diekeure.be/productblob/img/601021000_01(1024x748_650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597" y="188640"/>
            <a:ext cx="3696345" cy="440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880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Opdracht </a:t>
            </a:r>
            <a:r>
              <a:rPr lang="nl-BE" dirty="0"/>
              <a:t>8</a:t>
            </a:r>
            <a:r>
              <a:rPr lang="nl-BE" dirty="0" smtClean="0"/>
              <a:t>: </a:t>
            </a:r>
            <a:r>
              <a:rPr lang="nl-BE" dirty="0"/>
              <a:t>Verwennen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3351" y="1772816"/>
            <a:ext cx="6347714" cy="3880773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 </a:t>
            </a:r>
          </a:p>
          <a:p>
            <a:r>
              <a:rPr lang="nl-BE" dirty="0"/>
              <a:t>Verras mama of papa met een verwenmassage. 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Dat </a:t>
            </a:r>
            <a:r>
              <a:rPr lang="nl-BE" dirty="0"/>
              <a:t>verdienen zij wel!</a:t>
            </a:r>
          </a:p>
        </p:txBody>
      </p:sp>
      <p:pic>
        <p:nvPicPr>
          <p:cNvPr id="14338" name="Picture 2" descr="Afbeeldingsresultaat voor massage burea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2780927"/>
            <a:ext cx="2694062" cy="34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526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Opdracht </a:t>
            </a:r>
            <a:r>
              <a:rPr lang="nl-BE" dirty="0"/>
              <a:t>9</a:t>
            </a:r>
            <a:r>
              <a:rPr lang="nl-BE" dirty="0" smtClean="0"/>
              <a:t>: </a:t>
            </a:r>
            <a:r>
              <a:rPr lang="nl-BE" dirty="0"/>
              <a:t>Tekenen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7659" y="1556792"/>
            <a:ext cx="7125112" cy="2933854"/>
          </a:xfrm>
        </p:spPr>
        <p:txBody>
          <a:bodyPr/>
          <a:lstStyle/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Maak </a:t>
            </a:r>
            <a:r>
              <a:rPr lang="nl-BE" dirty="0"/>
              <a:t>een tekening of schrijf een brief voor jouw oma of opa. </a:t>
            </a:r>
            <a:r>
              <a:rPr lang="nl-BE" dirty="0" smtClean="0"/>
              <a:t>Stuur ze op naar hen of stop ze in hun brievenbus.</a:t>
            </a:r>
            <a:endParaRPr lang="nl-BE" dirty="0"/>
          </a:p>
          <a:p>
            <a:r>
              <a:rPr lang="nl-BE" dirty="0"/>
              <a:t>Je mag ze nu niet gaan bezoeken, maar een briefje zal hen veel plezier doen!</a:t>
            </a:r>
          </a:p>
        </p:txBody>
      </p:sp>
      <p:pic>
        <p:nvPicPr>
          <p:cNvPr id="15362" name="Picture 2" descr="Afbeeldingsresultaat voor oma en op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051" y="3501008"/>
            <a:ext cx="2952328" cy="29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918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Opdracht </a:t>
            </a:r>
            <a:r>
              <a:rPr lang="nl-BE" dirty="0" smtClean="0"/>
              <a:t>10: </a:t>
            </a:r>
            <a:r>
              <a:rPr lang="nl-BE" dirty="0"/>
              <a:t>Opruimen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5266" y="1270000"/>
            <a:ext cx="6347714" cy="3880773"/>
          </a:xfrm>
        </p:spPr>
        <p:txBody>
          <a:bodyPr/>
          <a:lstStyle/>
          <a:p>
            <a:pPr marL="0" indent="0">
              <a:buNone/>
            </a:pPr>
            <a:endParaRPr lang="nl-BE" dirty="0"/>
          </a:p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Ruim </a:t>
            </a:r>
            <a:r>
              <a:rPr lang="nl-BE" dirty="0"/>
              <a:t>je kamer eens helemaal op. 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17410" name="Picture 2" descr="Afbeeldingsresultaat voor kamer opruim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973" y="2996952"/>
            <a:ext cx="389817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027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Opdracht </a:t>
            </a:r>
            <a:r>
              <a:rPr lang="nl-BE" dirty="0" smtClean="0"/>
              <a:t>11: </a:t>
            </a:r>
            <a:r>
              <a:rPr lang="nl-BE" dirty="0"/>
              <a:t>Auto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598" y="1270000"/>
            <a:ext cx="7562801" cy="4051437"/>
          </a:xfrm>
        </p:spPr>
        <p:txBody>
          <a:bodyPr/>
          <a:lstStyle/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Was </a:t>
            </a:r>
            <a:r>
              <a:rPr lang="nl-BE" dirty="0"/>
              <a:t>de auto samen met je papa </a:t>
            </a:r>
            <a:r>
              <a:rPr lang="nl-BE" dirty="0" smtClean="0"/>
              <a:t>en/of </a:t>
            </a:r>
            <a:r>
              <a:rPr lang="nl-BE" dirty="0"/>
              <a:t>mama </a:t>
            </a:r>
          </a:p>
          <a:p>
            <a:r>
              <a:rPr lang="nl-BE" dirty="0"/>
              <a:t>Waarom? </a:t>
            </a:r>
          </a:p>
          <a:p>
            <a:pPr marL="0" indent="0">
              <a:buNone/>
            </a:pPr>
            <a:r>
              <a:rPr lang="nl-BE" dirty="0"/>
              <a:t>	- Het is gezond om buiten te zijn.</a:t>
            </a:r>
          </a:p>
          <a:p>
            <a:pPr marL="0" indent="0">
              <a:buNone/>
            </a:pPr>
            <a:r>
              <a:rPr lang="nl-BE" dirty="0"/>
              <a:t>	- Je helpt mama en papa hiermee.</a:t>
            </a:r>
          </a:p>
          <a:p>
            <a:pPr marL="0" indent="0">
              <a:buNone/>
            </a:pPr>
            <a:r>
              <a:rPr lang="nl-BE" dirty="0"/>
              <a:t>	- Niet alleen de auto, maar ook je handen zullen 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              nadien héél </a:t>
            </a:r>
            <a:r>
              <a:rPr lang="nl-BE" dirty="0" smtClean="0"/>
              <a:t>proper </a:t>
            </a:r>
            <a:r>
              <a:rPr lang="nl-BE" dirty="0"/>
              <a:t>zijn. </a:t>
            </a:r>
          </a:p>
        </p:txBody>
      </p:sp>
      <p:pic>
        <p:nvPicPr>
          <p:cNvPr id="18434" name="Picture 2" descr="Afbeeldingsresultaat voor auto wass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97152"/>
            <a:ext cx="3744416" cy="182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917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Opdracht </a:t>
            </a:r>
            <a:r>
              <a:rPr lang="nl-BE" dirty="0" smtClean="0"/>
              <a:t>12: </a:t>
            </a:r>
            <a:r>
              <a:rPr lang="nl-BE" dirty="0"/>
              <a:t>aprilvissen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598" y="1488613"/>
            <a:ext cx="6347714" cy="3880773"/>
          </a:xfrm>
        </p:spPr>
        <p:txBody>
          <a:bodyPr/>
          <a:lstStyle/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Binnenkort </a:t>
            </a:r>
            <a:r>
              <a:rPr lang="nl-BE" dirty="0"/>
              <a:t>is het 1 april. Dit jaar zal je thuis zijn op 1 april.</a:t>
            </a:r>
          </a:p>
          <a:p>
            <a:r>
              <a:rPr lang="nl-BE" dirty="0"/>
              <a:t>Verzin leuke mopjes en maak alvast een paar aprilvissen om je mama, papa, broer of zus te foppen. </a:t>
            </a:r>
          </a:p>
          <a:p>
            <a:r>
              <a:rPr lang="nl-BE" dirty="0"/>
              <a:t>Van zodra we terug op school zijn, mag je </a:t>
            </a:r>
            <a:r>
              <a:rPr lang="nl-BE" dirty="0" smtClean="0"/>
              <a:t>over de beste </a:t>
            </a:r>
            <a:r>
              <a:rPr lang="nl-BE" dirty="0"/>
              <a:t>aprilgrap </a:t>
            </a:r>
            <a:r>
              <a:rPr lang="nl-BE" dirty="0" smtClean="0"/>
              <a:t>vertellen.</a:t>
            </a:r>
            <a:endParaRPr lang="nl-BE" dirty="0"/>
          </a:p>
        </p:txBody>
      </p:sp>
      <p:pic>
        <p:nvPicPr>
          <p:cNvPr id="19458" name="Picture 2" descr="Afbeeldingsresultaat voor aprilviss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845" y="4221088"/>
            <a:ext cx="2808312" cy="174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246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8280920" cy="2771776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VEEL SUCCES ALLEMAAL!!!</a:t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We zijn</a:t>
            </a:r>
            <a:r>
              <a:rPr lang="nl-BE" dirty="0" smtClean="0"/>
              <a:t> </a:t>
            </a:r>
            <a:r>
              <a:rPr lang="nl-BE" dirty="0" smtClean="0"/>
              <a:t>BENIEUWD NAAR JULLIE </a:t>
            </a:r>
            <a:r>
              <a:rPr lang="nl-BE" dirty="0" err="1" smtClean="0"/>
              <a:t>FOTO’s</a:t>
            </a:r>
            <a:r>
              <a:rPr lang="nl-BE" dirty="0" smtClean="0"/>
              <a:t> OF FILMPJES!</a:t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HOPELIJK TOT SNEL</a:t>
            </a:r>
            <a:r>
              <a:rPr lang="nl-BE" dirty="0" smtClean="0"/>
              <a:t>!!!</a:t>
            </a:r>
            <a:br>
              <a:rPr lang="nl-BE" dirty="0" smtClean="0"/>
            </a:br>
            <a:r>
              <a:rPr lang="nl-BE" dirty="0" smtClean="0"/>
              <a:t>Juf Leen en juf </a:t>
            </a:r>
            <a:r>
              <a:rPr lang="nl-BE" dirty="0" err="1" smtClean="0"/>
              <a:t>sofie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58568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Uitleg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8096" y="1844824"/>
            <a:ext cx="7290055" cy="44645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BE" dirty="0"/>
              <a:t>Hallo leerlingen van het </a:t>
            </a:r>
            <a:r>
              <a:rPr lang="nl-BE" dirty="0" smtClean="0"/>
              <a:t>eerste</a:t>
            </a:r>
            <a:r>
              <a:rPr lang="nl-BE" dirty="0" smtClean="0"/>
              <a:t> </a:t>
            </a:r>
            <a:r>
              <a:rPr lang="nl-BE" dirty="0"/>
              <a:t>leerjaar, 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Hier wat </a:t>
            </a:r>
            <a:r>
              <a:rPr lang="nl-BE" dirty="0"/>
              <a:t>leuke opdrachtjes om jullie uit </a:t>
            </a:r>
            <a:r>
              <a:rPr lang="nl-BE" dirty="0" smtClean="0"/>
              <a:t>te dagen </a:t>
            </a:r>
            <a:r>
              <a:rPr lang="nl-BE" dirty="0"/>
              <a:t>tijdens deze weken. Misschien verveel jij je soms? Neem dan deze lijst en kies </a:t>
            </a:r>
            <a:r>
              <a:rPr lang="nl-BE" dirty="0" smtClean="0"/>
              <a:t>er een </a:t>
            </a:r>
            <a:r>
              <a:rPr lang="nl-BE" dirty="0"/>
              <a:t>opdrachtje uit. </a:t>
            </a:r>
          </a:p>
          <a:p>
            <a:pPr marL="0" indent="0">
              <a:buNone/>
            </a:pPr>
            <a:r>
              <a:rPr lang="nl-BE" dirty="0"/>
              <a:t>Ben je klaar? Dan mag je steeds een foto of filmpje maken </a:t>
            </a:r>
            <a:r>
              <a:rPr lang="nl-BE" dirty="0" smtClean="0"/>
              <a:t>en deze </a:t>
            </a:r>
            <a:r>
              <a:rPr lang="nl-BE" dirty="0" smtClean="0"/>
              <a:t>doorsturen naar onze klasmail:</a:t>
            </a:r>
          </a:p>
          <a:p>
            <a:pPr marL="0" indent="0">
              <a:buNone/>
            </a:pPr>
            <a:r>
              <a:rPr lang="nl-BE" dirty="0" smtClean="0">
                <a:hlinkClick r:id="rId2"/>
              </a:rPr>
              <a:t>1la@vbseernegem.be</a:t>
            </a:r>
            <a:endParaRPr lang="nl-BE" dirty="0" smtClean="0"/>
          </a:p>
          <a:p>
            <a:pPr marL="0" indent="0">
              <a:buNone/>
            </a:pPr>
            <a:r>
              <a:rPr lang="nl-BE" dirty="0" smtClean="0">
                <a:hlinkClick r:id="rId3"/>
              </a:rPr>
              <a:t>1lb@vbseernegem.be</a:t>
            </a: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Dit moet niet, maar mag en kan wel heel erg leuk zijn! 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Probeer </a:t>
            </a:r>
            <a:r>
              <a:rPr lang="nl-BE" dirty="0"/>
              <a:t>maar lekker uit!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Groetjes, </a:t>
            </a:r>
            <a:br>
              <a:rPr lang="nl-BE" dirty="0"/>
            </a:br>
            <a:r>
              <a:rPr lang="nl-BE" dirty="0" smtClean="0"/>
              <a:t>juf </a:t>
            </a:r>
            <a:r>
              <a:rPr lang="nl-BE" dirty="0" smtClean="0"/>
              <a:t>Leen en juf Sofie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11928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Opdracht 1: bouw een kamp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8096" y="2286000"/>
            <a:ext cx="790836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Buiten in de tuin </a:t>
            </a:r>
            <a:r>
              <a:rPr lang="nl-BE" dirty="0" smtClean="0"/>
              <a:t>of </a:t>
            </a:r>
            <a:r>
              <a:rPr lang="nl-BE" dirty="0"/>
              <a:t>binnen in de living, </a:t>
            </a:r>
          </a:p>
          <a:p>
            <a:pPr marL="0" indent="0">
              <a:buNone/>
            </a:pPr>
            <a:r>
              <a:rPr lang="nl-BE" dirty="0"/>
              <a:t>aan jou de keuze! 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Met takken </a:t>
            </a:r>
            <a:r>
              <a:rPr lang="nl-BE" dirty="0" smtClean="0"/>
              <a:t>of </a:t>
            </a:r>
            <a:r>
              <a:rPr lang="nl-BE" dirty="0"/>
              <a:t>met lakens, </a:t>
            </a:r>
          </a:p>
          <a:p>
            <a:pPr marL="0" indent="0">
              <a:buNone/>
            </a:pPr>
            <a:r>
              <a:rPr lang="nl-BE" dirty="0"/>
              <a:t>aan jou de keuze! 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Veel plezier!</a:t>
            </a:r>
          </a:p>
        </p:txBody>
      </p:sp>
      <p:pic>
        <p:nvPicPr>
          <p:cNvPr id="3074" name="Picture 2" descr="Afbeeldingsresultaat voor kamp deke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40" y="2709360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639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Opdracht 2: werk in de tuin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Onkruid uit </a:t>
            </a:r>
            <a:r>
              <a:rPr lang="nl-BE" dirty="0" smtClean="0"/>
              <a:t>trekken.</a:t>
            </a:r>
            <a:endParaRPr lang="nl-BE" dirty="0"/>
          </a:p>
          <a:p>
            <a:r>
              <a:rPr lang="nl-BE" dirty="0"/>
              <a:t>Een moestuintje </a:t>
            </a:r>
            <a:r>
              <a:rPr lang="nl-BE" dirty="0" smtClean="0"/>
              <a:t>opstarten.</a:t>
            </a:r>
            <a:endParaRPr lang="nl-BE" dirty="0"/>
          </a:p>
          <a:p>
            <a:r>
              <a:rPr lang="nl-BE" dirty="0"/>
              <a:t>…</a:t>
            </a:r>
          </a:p>
        </p:txBody>
      </p:sp>
      <p:sp>
        <p:nvSpPr>
          <p:cNvPr id="4" name="AutoShape 2" descr="Afbeeldingsresultaat voor onkruid trekk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4" descr="Afbeeldingsresultaat voor onkruid trekke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6" name="AutoShape 6" descr="Afbeeldingsresultaat voor onkruid trekke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4104" name="Picture 8" descr="Afbeeldingsresultaat voor onkruid trekke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10"/>
          <a:stretch/>
        </p:blipFill>
        <p:spPr bwMode="auto">
          <a:xfrm>
            <a:off x="4283968" y="3464136"/>
            <a:ext cx="3948586" cy="262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934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Opdracht 3: de letter </a:t>
            </a:r>
            <a:r>
              <a:rPr lang="nl-BE" dirty="0" smtClean="0"/>
              <a:t>T 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598" y="1488613"/>
            <a:ext cx="7778825" cy="3880773"/>
          </a:xfrm>
        </p:spPr>
        <p:txBody>
          <a:bodyPr/>
          <a:lstStyle/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Zoek </a:t>
            </a:r>
            <a:r>
              <a:rPr lang="nl-BE" dirty="0"/>
              <a:t>10 voorwerpen in huis waarvan de naam begint met de letter </a:t>
            </a:r>
            <a:r>
              <a:rPr lang="nl-BE" dirty="0" smtClean="0"/>
              <a:t>T. </a:t>
            </a:r>
            <a:endParaRPr lang="nl-BE" dirty="0"/>
          </a:p>
          <a:p>
            <a:r>
              <a:rPr lang="nl-BE" dirty="0"/>
              <a:t>Verzamel ze en schrijf de woorden erbij. </a:t>
            </a:r>
          </a:p>
          <a:p>
            <a:r>
              <a:rPr lang="nl-BE" dirty="0"/>
              <a:t>Neem een foto en stuur deze op ! </a:t>
            </a:r>
          </a:p>
          <a:p>
            <a:endParaRPr lang="nl-BE" dirty="0"/>
          </a:p>
          <a:p>
            <a:r>
              <a:rPr lang="nl-BE" dirty="0"/>
              <a:t>Oh, dit kan je nadien ook doen voor andere letters van het alfabet!</a:t>
            </a:r>
          </a:p>
        </p:txBody>
      </p:sp>
      <p:pic>
        <p:nvPicPr>
          <p:cNvPr id="1026" name="Picture 2" descr="Afbeeldingsresultaat voor letter t blau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2002507" cy="200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275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Opdracht 4: bouwen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9546" y="1480363"/>
            <a:ext cx="6944781" cy="3880773"/>
          </a:xfrm>
        </p:spPr>
        <p:txBody>
          <a:bodyPr/>
          <a:lstStyle/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Maak met blokken, </a:t>
            </a:r>
            <a:r>
              <a:rPr lang="nl-BE" dirty="0" err="1" smtClean="0"/>
              <a:t>takkken</a:t>
            </a:r>
            <a:r>
              <a:rPr lang="nl-BE" dirty="0" smtClean="0"/>
              <a:t>, kartonnen dozen,… een </a:t>
            </a:r>
            <a:r>
              <a:rPr lang="nl-BE" dirty="0"/>
              <a:t>zo stevig mogelijke brug. </a:t>
            </a:r>
          </a:p>
          <a:p>
            <a:r>
              <a:rPr lang="nl-BE" dirty="0"/>
              <a:t>Leg iets op jouw brug om te kijken wat </a:t>
            </a:r>
            <a:r>
              <a:rPr lang="nl-BE" dirty="0" smtClean="0"/>
              <a:t>hij kan </a:t>
            </a:r>
            <a:r>
              <a:rPr lang="nl-BE" dirty="0"/>
              <a:t>dragen. </a:t>
            </a:r>
          </a:p>
          <a:p>
            <a:r>
              <a:rPr lang="nl-BE" dirty="0" smtClean="0"/>
              <a:t>Neem een </a:t>
            </a:r>
            <a:r>
              <a:rPr lang="nl-BE" dirty="0"/>
              <a:t>foto. </a:t>
            </a:r>
          </a:p>
          <a:p>
            <a:r>
              <a:rPr lang="nl-BE" dirty="0"/>
              <a:t>Wie van onze klas bouwt de stevigste brug? </a:t>
            </a:r>
          </a:p>
        </p:txBody>
      </p:sp>
      <p:pic>
        <p:nvPicPr>
          <p:cNvPr id="6146" name="Picture 2" descr="Afbeeldingsresultaat voor brug met kran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4005064"/>
            <a:ext cx="34290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502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Opdracht 5: </a:t>
            </a:r>
            <a:r>
              <a:rPr lang="nl-BE" dirty="0" smtClean="0"/>
              <a:t>STOEPKRIJT TEKENING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Bedenk en </a:t>
            </a:r>
            <a:r>
              <a:rPr lang="nl-NL" b="1" dirty="0"/>
              <a:t>maak een stoepkrijttekening</a:t>
            </a:r>
            <a:r>
              <a:rPr lang="nl-NL" dirty="0"/>
              <a:t> met jezelf in de </a:t>
            </a:r>
            <a:r>
              <a:rPr lang="nl-NL" b="1" dirty="0"/>
              <a:t>hoofdrol</a:t>
            </a:r>
            <a:r>
              <a:rPr lang="nl-NL" dirty="0"/>
              <a:t>. </a:t>
            </a:r>
            <a:endParaRPr lang="nl-NL" dirty="0" smtClean="0"/>
          </a:p>
          <a:p>
            <a:r>
              <a:rPr lang="nl-BE" dirty="0" smtClean="0"/>
              <a:t>Neem een stoepkrijtfoto en stuur ze ons op.</a:t>
            </a:r>
            <a:endParaRPr lang="nl-BE" dirty="0"/>
          </a:p>
        </p:txBody>
      </p:sp>
      <p:pic>
        <p:nvPicPr>
          <p:cNvPr id="2056" name="Picture 8" descr="Afbeeldingsresultaat voor MAAK EEN STOEPKRIJT TEKE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17032"/>
            <a:ext cx="35620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352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Opdracht </a:t>
            </a:r>
            <a:r>
              <a:rPr lang="nl-BE" dirty="0" smtClean="0"/>
              <a:t>6: </a:t>
            </a:r>
            <a:br>
              <a:rPr lang="nl-BE" dirty="0" smtClean="0"/>
            </a:br>
            <a:r>
              <a:rPr lang="nl-BE" dirty="0" smtClean="0"/>
              <a:t>teken mol en beer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8097" y="2286000"/>
            <a:ext cx="4379968" cy="4023360"/>
          </a:xfrm>
        </p:spPr>
        <p:txBody>
          <a:bodyPr>
            <a:normAutofit/>
          </a:bodyPr>
          <a:lstStyle/>
          <a:p>
            <a:r>
              <a:rPr lang="nl-BE" dirty="0"/>
              <a:t>Maak een </a:t>
            </a:r>
            <a:r>
              <a:rPr lang="nl-BE" dirty="0" smtClean="0"/>
              <a:t>mooie tekening van mol en beer.</a:t>
            </a:r>
            <a:endParaRPr lang="nl-BE" dirty="0"/>
          </a:p>
          <a:p>
            <a:pPr marL="0" indent="0">
              <a:buNone/>
            </a:pP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 Verras ons!</a:t>
            </a:r>
            <a:endParaRPr lang="nl-BE" dirty="0"/>
          </a:p>
        </p:txBody>
      </p:sp>
      <p:sp>
        <p:nvSpPr>
          <p:cNvPr id="4" name="Rechthoek 3"/>
          <p:cNvSpPr/>
          <p:nvPr/>
        </p:nvSpPr>
        <p:spPr>
          <a:xfrm>
            <a:off x="5436096" y="2250015"/>
            <a:ext cx="1440160" cy="710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774" y="3835437"/>
            <a:ext cx="3528392" cy="249945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5" y="2020411"/>
            <a:ext cx="3457614" cy="394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01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Opdracht </a:t>
            </a:r>
            <a:r>
              <a:rPr lang="nl-BE" dirty="0" smtClean="0"/>
              <a:t>7: </a:t>
            </a:r>
            <a:r>
              <a:rPr lang="nl-BE" dirty="0" smtClean="0"/>
              <a:t>toren bouwen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8096" y="1988840"/>
            <a:ext cx="7290055" cy="4023360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/>
              <a:t>Maak een toren van 1m hoog met allerlei spullen.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Stuur ons een foto van jullie toren op.</a:t>
            </a:r>
            <a:endParaRPr lang="nl-BE" dirty="0"/>
          </a:p>
        </p:txBody>
      </p:sp>
      <p:pic>
        <p:nvPicPr>
          <p:cNvPr id="4098" name="Picture 2" descr="Afbeeldingsresultaat voor toren bouwen materia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3438267"/>
            <a:ext cx="264982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toren bouwen materia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38267"/>
            <a:ext cx="22479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6851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183</TotalTime>
  <Words>224</Words>
  <Application>Microsoft Office PowerPoint</Application>
  <PresentationFormat>Diavoorstelling (4:3)</PresentationFormat>
  <Paragraphs>68</Paragraphs>
  <Slides>15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2" baseType="lpstr">
      <vt:lpstr>Arial</vt:lpstr>
      <vt:lpstr>Calibri</vt:lpstr>
      <vt:lpstr>Tw Cen MT</vt:lpstr>
      <vt:lpstr>Tw Cen MT Condensed</vt:lpstr>
      <vt:lpstr>Wingdings</vt:lpstr>
      <vt:lpstr>Wingdings 3</vt:lpstr>
      <vt:lpstr>Integraal</vt:lpstr>
      <vt:lpstr>Creatieve uitdagingen!</vt:lpstr>
      <vt:lpstr>Uitleg</vt:lpstr>
      <vt:lpstr>Opdracht 1: bouw een kamp</vt:lpstr>
      <vt:lpstr>Opdracht 2: werk in de tuin </vt:lpstr>
      <vt:lpstr>Opdracht 3: de letter T  </vt:lpstr>
      <vt:lpstr>Opdracht 4: bouwen</vt:lpstr>
      <vt:lpstr>Opdracht 5: STOEPKRIJT TEKENING</vt:lpstr>
      <vt:lpstr>Opdracht 6:  teken mol en beer</vt:lpstr>
      <vt:lpstr>Opdracht 7: toren bouwen</vt:lpstr>
      <vt:lpstr>Opdracht 8: Verwennen</vt:lpstr>
      <vt:lpstr>Opdracht 9: Tekenen </vt:lpstr>
      <vt:lpstr>Opdracht 10: Opruimen</vt:lpstr>
      <vt:lpstr>Opdracht 11: Auto</vt:lpstr>
      <vt:lpstr>Opdracht 12: aprilvissen</vt:lpstr>
      <vt:lpstr>VEEL SUCCES ALLEMAAL!!!  We zijn BENIEUWD NAAR JULLIE FOTO’s OF FILMPJES!  HOPELIJK TOT SNEL!!! Juf Leen en juf sofie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Creatieve uitdagingen!</dc:title>
  <dc:creator>Sarah</dc:creator>
  <cp:lastModifiedBy>Sofie Vancompernolle</cp:lastModifiedBy>
  <cp:revision>19</cp:revision>
  <dcterms:created xsi:type="dcterms:W3CDTF">2020-03-18T11:00:16Z</dcterms:created>
  <dcterms:modified xsi:type="dcterms:W3CDTF">2020-03-22T16:58:06Z</dcterms:modified>
</cp:coreProperties>
</file>