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94568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ey Deseure" initials="JD" lastIdx="0" clrIdx="0">
    <p:extLst>
      <p:ext uri="{19B8F6BF-5375-455C-9EA6-DF929625EA0E}">
        <p15:presenceInfo xmlns:p15="http://schemas.microsoft.com/office/powerpoint/2012/main" userId="76a9cbfdf81e5c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6" d="100"/>
          <a:sy n="96" d="100"/>
        </p:scale>
        <p:origin x="8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B301-26A3-4C4F-A0EA-E39E9E9F33C2}" type="datetimeFigureOut">
              <a:rPr lang="nl-BE" smtClean="0"/>
              <a:t>29/03/2020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639-8B3C-4F72-A750-1DE8517C2F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4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B301-26A3-4C4F-A0EA-E39E9E9F33C2}" type="datetimeFigureOut">
              <a:rPr lang="nl-BE" smtClean="0"/>
              <a:t>29/03/2020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639-8B3C-4F72-A750-1DE8517C2F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65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B301-26A3-4C4F-A0EA-E39E9E9F33C2}" type="datetimeFigureOut">
              <a:rPr lang="nl-BE" smtClean="0"/>
              <a:t>29/03/2020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639-8B3C-4F72-A750-1DE8517C2F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248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B301-26A3-4C4F-A0EA-E39E9E9F33C2}" type="datetimeFigureOut">
              <a:rPr lang="nl-BE" smtClean="0"/>
              <a:t>29/03/2020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639-8B3C-4F72-A750-1DE8517C2F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213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B301-26A3-4C4F-A0EA-E39E9E9F33C2}" type="datetimeFigureOut">
              <a:rPr lang="nl-BE" smtClean="0"/>
              <a:t>29/03/2020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639-8B3C-4F72-A750-1DE8517C2F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390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B301-26A3-4C4F-A0EA-E39E9E9F33C2}" type="datetimeFigureOut">
              <a:rPr lang="nl-BE" smtClean="0"/>
              <a:t>29/03/2020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639-8B3C-4F72-A750-1DE8517C2F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475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B301-26A3-4C4F-A0EA-E39E9E9F33C2}" type="datetimeFigureOut">
              <a:rPr lang="nl-BE" smtClean="0"/>
              <a:t>29/03/2020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639-8B3C-4F72-A750-1DE8517C2F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080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B301-26A3-4C4F-A0EA-E39E9E9F33C2}" type="datetimeFigureOut">
              <a:rPr lang="nl-BE" smtClean="0"/>
              <a:t>29/03/2020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639-8B3C-4F72-A750-1DE8517C2F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678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B301-26A3-4C4F-A0EA-E39E9E9F33C2}" type="datetimeFigureOut">
              <a:rPr lang="nl-BE" smtClean="0"/>
              <a:t>29/03/2020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639-8B3C-4F72-A750-1DE8517C2F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307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B301-26A3-4C4F-A0EA-E39E9E9F33C2}" type="datetimeFigureOut">
              <a:rPr lang="nl-BE" smtClean="0"/>
              <a:t>29/03/2020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639-8B3C-4F72-A750-1DE8517C2F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714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B301-26A3-4C4F-A0EA-E39E9E9F33C2}" type="datetimeFigureOut">
              <a:rPr lang="nl-BE" smtClean="0"/>
              <a:t>29/03/2020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8639-8B3C-4F72-A750-1DE8517C2F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866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DB301-26A3-4C4F-A0EA-E39E9E9F33C2}" type="datetimeFigureOut">
              <a:rPr lang="nl-BE" smtClean="0"/>
              <a:t>29/03/2020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C8639-8B3C-4F72-A750-1DE8517C2F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748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31392" y="1600200"/>
            <a:ext cx="3953256" cy="4169664"/>
          </a:xfrm>
        </p:spPr>
        <p:txBody>
          <a:bodyPr/>
          <a:lstStyle/>
          <a:p>
            <a:r>
              <a:rPr lang="nl-BE" dirty="0" smtClean="0"/>
              <a:t>Mylan verhaal</a:t>
            </a:r>
          </a:p>
          <a:p>
            <a:r>
              <a:rPr lang="nl-BE" dirty="0" smtClean="0"/>
              <a:t>Samen naar de maan.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081778" cy="67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07" y="1752473"/>
            <a:ext cx="3143250" cy="41910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344" y="1752473"/>
            <a:ext cx="3064859" cy="408647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49808" y="2167128"/>
            <a:ext cx="287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Klaar om te vertrekken….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83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44" y="1773586"/>
            <a:ext cx="3518464" cy="4691286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30" y="1690688"/>
            <a:ext cx="3580638" cy="477418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21792" y="2633472"/>
            <a:ext cx="270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Nu bestuur ik de raket in de ruimte.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79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68" y="1992154"/>
            <a:ext cx="3263503" cy="435133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2154"/>
            <a:ext cx="5905965" cy="442947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58952" y="3355848"/>
            <a:ext cx="1618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Zalig in de ruimte tussen de maan en de sterren.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73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010189"/>
            <a:ext cx="3875080" cy="5166774"/>
          </a:xfrm>
        </p:spPr>
      </p:pic>
      <p:sp>
        <p:nvSpPr>
          <p:cNvPr id="6" name="Tekstvak 5"/>
          <p:cNvSpPr txBox="1"/>
          <p:nvPr/>
        </p:nvSpPr>
        <p:spPr>
          <a:xfrm>
            <a:off x="658368" y="3063240"/>
            <a:ext cx="310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Gemaakt door Mylan en mama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342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</Words>
  <Application>Microsoft Office PowerPoint</Application>
  <PresentationFormat>Breedbeeld</PresentationFormat>
  <Paragraphs>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Den Spike Unattendeds 2016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Jeffrey Deseure</dc:creator>
  <cp:lastModifiedBy>Sofie Vancompernolle</cp:lastModifiedBy>
  <cp:revision>2</cp:revision>
  <cp:lastPrinted>2020-03-24T14:36:09Z</cp:lastPrinted>
  <dcterms:created xsi:type="dcterms:W3CDTF">2020-03-24T14:34:50Z</dcterms:created>
  <dcterms:modified xsi:type="dcterms:W3CDTF">2020-03-29T14:28:43Z</dcterms:modified>
</cp:coreProperties>
</file>