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6E7BC-ADA7-3E4A-9F22-C8795D40A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D5FEAD-5A5B-DC4F-9B6E-7FB8E9C45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2BE530-F8F9-4A4D-AF05-9CE3A460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7EC-6A08-384C-9C43-97956EF5E5D9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910DFA-B16F-F241-AECF-071160F8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0ED879-0B2A-3046-896F-4C70A57E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1DC-65C7-604E-90CE-A130DD5094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950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A05A8-A5B5-6148-94FA-797EC5D7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418E24-997B-0C44-978C-D3903BC75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AE9950-8625-8944-A802-B64A4306D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7EC-6A08-384C-9C43-97956EF5E5D9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24C362-E078-104F-92A7-5B752675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E8739C-C784-B948-9619-772BB88B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1DC-65C7-604E-90CE-A130DD5094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618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96AF6D7-6823-F240-85C3-51990554E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3371D17-931B-BE4B-8AE8-644A7B239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C33023-153C-EB4F-969F-3BEF0FC28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7EC-6A08-384C-9C43-97956EF5E5D9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26DA54-D55C-354A-B072-1CAC1DF6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67AAC3-6541-3345-B8A3-146A9595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1DC-65C7-604E-90CE-A130DD5094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521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18A70-E8B9-7444-A10C-470C0733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9079D2-D487-6C47-9D3D-3CC750AF6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C0747F-113E-8B45-BF27-CDEEA792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7EC-6A08-384C-9C43-97956EF5E5D9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F6C22C-E085-4C47-BE17-5AB14089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C6C10A-9C1B-0E4A-8A85-3E3C49EA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1DC-65C7-604E-90CE-A130DD5094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0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32829-CEFA-7042-9A7C-5D13B4177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D5BF3E-8282-3948-8242-6C608D93E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7779BB-647B-294D-B563-A901EF4E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7EC-6A08-384C-9C43-97956EF5E5D9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9D7451-95AD-424B-9E2F-AFD1FBBD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7D6D36-FAE5-7B44-B14C-0FB4E384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1DC-65C7-604E-90CE-A130DD5094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284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95458-40BC-844E-A78A-75604CD4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6ABC11-9FF2-9F41-A3C5-14E7D2154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531AC8-30EF-9C46-8E3E-2F7023A76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AA2B629-BBE9-D94E-9776-3B6AB0D5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7EC-6A08-384C-9C43-97956EF5E5D9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EF48EB-EE88-6540-B18A-FE4C47E7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331D1E-962A-3344-A9EB-BBC31D2C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1DC-65C7-604E-90CE-A130DD5094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233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78172-E4C0-AD4E-9099-A0514AC8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E33631-7D4E-8B41-BED5-4F42C0D63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BF1CC2-012C-F649-9C8D-72C3CFCA0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4948AC9-B29F-8143-A667-FCDCC8947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298EDB-3030-E94E-90FC-D378ADE41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3BEDAEC-989F-DB40-9C45-3386C4A2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7EC-6A08-384C-9C43-97956EF5E5D9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6D1DE48-DADB-AC49-A9E2-C5F816CF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F40D1E-5284-1A42-9145-3EAA9335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1DC-65C7-604E-90CE-A130DD5094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093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09F9A-59D2-4042-B3B3-87314EFD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145868-25E8-5D42-89C0-4F07E34A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7EC-6A08-384C-9C43-97956EF5E5D9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5C0A834-65EC-FF4F-85D5-6744B3E3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16B591-3CF6-4D4F-9ED9-34D33471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1DC-65C7-604E-90CE-A130DD5094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37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70C1EF5-737C-BF47-AE35-C83A50CA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7EC-6A08-384C-9C43-97956EF5E5D9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7DDBA8B-AF78-1941-9986-E5FB0E9A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4E8E17-8662-2848-B850-AF3EB0B6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1DC-65C7-604E-90CE-A130DD5094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485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1CE49-F15D-C148-8FDC-D28C3A38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C1DF0E-1B3B-034C-BFF5-46F702D4A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E6A7BF-F694-9442-99C4-6A6F5D06C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4EFD16-A3CE-AF43-BD2B-F98C3B09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7EC-6A08-384C-9C43-97956EF5E5D9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4E8B21-930B-E146-9EDD-DFE81D95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631BD5-9AF9-F24F-9F01-3EBC48B7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1DC-65C7-604E-90CE-A130DD5094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249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24D55-9106-B24C-8888-F2A41A97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4925B4F-FC30-D746-99B8-2F0386470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D1F7C86-20C8-AE4C-A552-BA5DC8475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DD9B23-0955-824E-945A-B24A6C932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D7EC-6A08-384C-9C43-97956EF5E5D9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FFA676-2BE6-5242-950A-0C748CFD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98B891B-3C28-594A-A0B4-B15E1022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1DC-65C7-604E-90CE-A130DD5094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222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4A8EC89-3B20-0346-9B6B-A32788416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DCA829-E0E0-F24F-B7D9-DEB050897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18EFCB-DA2D-D548-A266-39CAD02A1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BD7EC-6A08-384C-9C43-97956EF5E5D9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5BFFB8-43E8-9C46-904D-FDBF3B2E3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E84D7A-DB83-1B45-89A7-336E1F2E3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F1DC-65C7-604E-90CE-A130DD5094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507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9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9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9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B2488-BF74-DA48-BDC7-5CF5DE4BB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533" y="1727790"/>
            <a:ext cx="9683258" cy="1984744"/>
          </a:xfrm>
        </p:spPr>
        <p:txBody>
          <a:bodyPr>
            <a:normAutofit/>
          </a:bodyPr>
          <a:lstStyle/>
          <a:p>
            <a:r>
              <a:rPr lang="nl-NL" sz="8800" b="1">
                <a:latin typeface="Bradley Hand ITC" panose="03070402050302030203" pitchFamily="66" charset="0"/>
              </a:rPr>
              <a:t>Rune en de dino!</a:t>
            </a:r>
            <a:endParaRPr lang="nl-BE" sz="8800" b="1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9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7B280785-5200-6147-8C13-CB0C02D8F6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74831" y="182410"/>
            <a:ext cx="4867919" cy="6493180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1B2CD7-5F3D-DA46-AA9D-9C827F4D5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0918695">
            <a:off x="839787" y="2057399"/>
            <a:ext cx="4568295" cy="1816101"/>
          </a:xfrm>
        </p:spPr>
        <p:txBody>
          <a:bodyPr>
            <a:noAutofit/>
          </a:bodyPr>
          <a:lstStyle/>
          <a:p>
            <a:r>
              <a:rPr lang="nl-NL" sz="3200">
                <a:latin typeface="Aharoni" panose="02000000000000000000" pitchFamily="2" charset="0"/>
                <a:ea typeface="Aharoni" panose="02000000000000000000" pitchFamily="2" charset="0"/>
              </a:rPr>
              <a:t>Het is nacht. Rune slaapt en heeft een droom!</a:t>
            </a:r>
            <a:endParaRPr lang="nl-BE" sz="3200">
              <a:latin typeface="Aharoni" panose="02000000000000000000" pitchFamily="2" charset="0"/>
              <a:ea typeface="Aharon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FA222D70-9CEF-BC48-A9A2-6F76C62CF1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77627" y="107011"/>
            <a:ext cx="4980971" cy="6643977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FE1AC5-24BF-DA48-9485-3DE6EACA9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143589">
            <a:off x="839788" y="2057400"/>
            <a:ext cx="4462462" cy="1530350"/>
          </a:xfrm>
        </p:spPr>
        <p:txBody>
          <a:bodyPr>
            <a:normAutofit/>
          </a:bodyPr>
          <a:lstStyle/>
          <a:p>
            <a:r>
              <a:rPr lang="nl-NL" sz="3200">
                <a:latin typeface="Aharoni" panose="02010803020104030203" pitchFamily="2" charset="-79"/>
                <a:cs typeface="Aharoni" panose="02010803020104030203" pitchFamily="2" charset="-79"/>
              </a:rPr>
              <a:t>Er was eens een eenzame dino …</a:t>
            </a:r>
            <a:endParaRPr lang="nl-BE" sz="32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288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741F359C-ACED-DF43-B5E3-EB737B63FB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2" b="20402"/>
          <a:stretch/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B50FA6-DEB8-6E4E-AE71-2A263F66D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017638">
            <a:off x="395595" y="1687049"/>
            <a:ext cx="3681855" cy="3793972"/>
          </a:xfrm>
        </p:spPr>
        <p:txBody>
          <a:bodyPr>
            <a:normAutofit/>
          </a:bodyPr>
          <a:lstStyle/>
          <a:p>
            <a:r>
              <a:rPr lang="nl-NL" sz="3200">
                <a:latin typeface="Aharoni" panose="02010803020104030203" pitchFamily="2" charset="-79"/>
                <a:cs typeface="Aharoni" panose="02010803020104030203" pitchFamily="2" charset="-79"/>
              </a:rPr>
              <a:t>Dino zei </a:t>
            </a:r>
          </a:p>
          <a:p>
            <a:r>
              <a:rPr lang="nl-NL" sz="3200">
                <a:latin typeface="Aharoni" panose="02010803020104030203" pitchFamily="2" charset="-79"/>
                <a:cs typeface="Aharoni" panose="02010803020104030203" pitchFamily="2" charset="-79"/>
              </a:rPr>
              <a:t>‘Hallo Rune, wil je met mij spelen?’</a:t>
            </a:r>
            <a:endParaRPr lang="nl-BE" sz="32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650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70A3B863-5E6B-3245-A6A3-A6D98106DC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/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CAB334-FB9D-F342-A519-2C120DEFD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098339">
            <a:off x="664466" y="2070215"/>
            <a:ext cx="3932237" cy="1400169"/>
          </a:xfrm>
        </p:spPr>
        <p:txBody>
          <a:bodyPr>
            <a:normAutofit lnSpcReduction="10000"/>
          </a:bodyPr>
          <a:lstStyle/>
          <a:p>
            <a:r>
              <a:rPr lang="nl-NL" sz="3200">
                <a:latin typeface="Aharoni" panose="02010803020104030203" pitchFamily="2" charset="-79"/>
                <a:cs typeface="Aharoni" panose="02010803020104030203" pitchFamily="2" charset="-79"/>
              </a:rPr>
              <a:t>Zo gingen ze samen met de bal gaan spelen.</a:t>
            </a:r>
            <a:endParaRPr lang="nl-BE" sz="32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303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DA612327-CE8E-CB45-87EB-28E311D939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2" b="20402"/>
          <a:stretch/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319284-30C3-5645-9824-BC71784EA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054644"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nl-NL" sz="3200">
                <a:latin typeface="Aharoni" panose="02010803020104030203" pitchFamily="2" charset="-79"/>
                <a:cs typeface="Aharoni" panose="02010803020104030203" pitchFamily="2" charset="-79"/>
              </a:rPr>
              <a:t>Na een leuke en vermoeiende dag gingen ze naar huis terug. Dino terug naar zijn grot … Rune naar zijn mama, papa en grote broer.</a:t>
            </a:r>
            <a:endParaRPr lang="nl-BE" sz="32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055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F1E73097-17A1-5F47-8F84-0EC1E11B6E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" b="6141"/>
          <a:stretch/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7DE86E-68BA-5A49-AC91-E9E3C77D0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090680">
            <a:off x="617539" y="1380067"/>
            <a:ext cx="3932237" cy="3811588"/>
          </a:xfrm>
        </p:spPr>
        <p:txBody>
          <a:bodyPr>
            <a:normAutofit/>
          </a:bodyPr>
          <a:lstStyle/>
          <a:p>
            <a:r>
              <a:rPr lang="nl-NL" sz="3200">
                <a:latin typeface="Aharoni" panose="02010803020104030203" pitchFamily="2" charset="-79"/>
                <a:cs typeface="Aharoni" panose="02010803020104030203" pitchFamily="2" charset="-79"/>
              </a:rPr>
              <a:t>Na een leuke droom werd Rune wakker … klaar om naar school te vertrekken!</a:t>
            </a:r>
            <a:endParaRPr lang="nl-BE" sz="32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45193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7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Rune en de dino!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Rune en de dino!</dc:title>
  <dc:creator>Onbekende gebruiker</dc:creator>
  <cp:lastModifiedBy>Onbekende gebruiker</cp:lastModifiedBy>
  <cp:revision>1</cp:revision>
  <dcterms:created xsi:type="dcterms:W3CDTF">2020-03-26T11:56:43Z</dcterms:created>
  <dcterms:modified xsi:type="dcterms:W3CDTF">2020-03-26T12:25:47Z</dcterms:modified>
</cp:coreProperties>
</file>